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3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315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17" r:id="rId32"/>
    <p:sldId id="301" r:id="rId33"/>
    <p:sldId id="303" r:id="rId34"/>
    <p:sldId id="304" r:id="rId35"/>
    <p:sldId id="307" r:id="rId36"/>
    <p:sldId id="267" r:id="rId37"/>
    <p:sldId id="308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2008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May 15,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blog.com/" TargetMode="External"/><Relationship Id="rId4" Type="http://schemas.openxmlformats.org/officeDocument/2006/relationships/hyperlink" Target="http://justinjoque.com/visualization.php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hyperlink" Target="https://doi.org/10.1029/2018JA02539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github.com/astro-abby/data_vis_statistics_geoscien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395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br>
              <a:rPr lang="en-US" sz="3600" dirty="0" smtClean="0"/>
            </a:br>
            <a:r>
              <a:rPr lang="en-US" sz="2800" dirty="0" smtClean="0"/>
              <a:t>visualization 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900" i="1" dirty="0" smtClean="0"/>
              <a:t>Visualization Basics - From Chart to </a:t>
            </a:r>
            <a:r>
              <a:rPr lang="en-US" sz="5900" i="1" dirty="0" smtClean="0"/>
              <a:t>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Graphical Perception: Theory, Experimentation, </a:t>
            </a:r>
            <a:r>
              <a:rPr lang="en-US" dirty="0"/>
              <a:t>and Application to the Development </a:t>
            </a:r>
            <a:r>
              <a:rPr lang="en-US" dirty="0" smtClean="0"/>
              <a:t>of 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3"/>
              </a:rPr>
              <a:t>https://datavizblog.com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Justin </a:t>
            </a:r>
            <a:r>
              <a:rPr lang="en-US" dirty="0" err="1" smtClean="0"/>
              <a:t>Joque</a:t>
            </a:r>
            <a:r>
              <a:rPr lang="en-US" dirty="0"/>
              <a:t> </a:t>
            </a:r>
            <a:r>
              <a:rPr lang="en-US" dirty="0" smtClean="0"/>
              <a:t>at </a:t>
            </a:r>
            <a:r>
              <a:rPr lang="en-US" dirty="0"/>
              <a:t>UM Library - </a:t>
            </a:r>
            <a:r>
              <a:rPr lang="en-US" dirty="0">
                <a:hlinkClick r:id="rId4"/>
              </a:rPr>
              <a:t>http://justinjoque.com/</a:t>
            </a:r>
            <a:r>
              <a:rPr lang="en-US" dirty="0" smtClean="0">
                <a:hlinkClick r:id="rId4"/>
              </a:rPr>
              <a:t>visualization.php</a:t>
            </a:r>
            <a:r>
              <a:rPr lang="en-US" dirty="0"/>
              <a:t>, https://</a:t>
            </a:r>
            <a:r>
              <a:rPr lang="en-US" dirty="0" err="1"/>
              <a:t>www.lib.umich.edu</a:t>
            </a:r>
            <a:r>
              <a:rPr lang="en-US" dirty="0"/>
              <a:t>/users/</a:t>
            </a:r>
            <a:r>
              <a:rPr lang="en-US" dirty="0" err="1"/>
              <a:t>joque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871378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This is a rather subjective question to ask people</a:t>
            </a:r>
            <a:r>
              <a:rPr lang="mr-IN" sz="2800" dirty="0"/>
              <a:t>…</a:t>
            </a:r>
            <a:r>
              <a:rPr lang="en-US" sz="2800" dirty="0"/>
              <a:t>what do YOU think? </a:t>
            </a:r>
          </a:p>
          <a:p>
            <a:pPr lvl="1"/>
            <a:r>
              <a:rPr lang="en-US" sz="2200" dirty="0" smtClean="0"/>
              <a:t>Does </a:t>
            </a:r>
            <a:r>
              <a:rPr lang="en-US" sz="2200" dirty="0" smtClean="0"/>
              <a:t>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 and what point are you trying to 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ask yourself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work and research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</a:t>
            </a:r>
            <a:r>
              <a:rPr lang="en-US" i="1" dirty="0" smtClean="0">
                <a:solidFill>
                  <a:srgbClr val="C63D2E"/>
                </a:solidFill>
              </a:rPr>
              <a:t>have (In Python!), </a:t>
            </a:r>
            <a:r>
              <a:rPr lang="en-US" i="1" dirty="0" smtClean="0">
                <a:solidFill>
                  <a:srgbClr val="C63D2E"/>
                </a:solidFill>
              </a:rPr>
              <a:t>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(my personal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</a:t>
            </a:r>
            <a:r>
              <a:rPr lang="en-US" sz="2000" dirty="0" smtClean="0">
                <a:solidFill>
                  <a:srgbClr val="C63D2E"/>
                </a:solidFill>
              </a:rPr>
              <a:t>use (THURSDAY) </a:t>
            </a:r>
            <a:r>
              <a:rPr lang="en-US" sz="2000" dirty="0" smtClean="0">
                <a:solidFill>
                  <a:srgbClr val="C63D2E"/>
                </a:solidFill>
              </a:rPr>
              <a:t>in Python </a:t>
            </a:r>
            <a:endParaRPr lang="en-US" sz="2000" dirty="0">
              <a:solidFill>
                <a:srgbClr val="C63D2E"/>
              </a:solidFill>
            </a:endParaRPr>
          </a:p>
          <a:p>
            <a:endParaRPr lang="en-US" sz="20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We merged this axis, to make them more comparable for the reader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</a:t>
            </a:r>
            <a:r>
              <a:rPr lang="en-US" dirty="0" smtClean="0"/>
              <a:t>TYPE (one is time dependent, one is not) </a:t>
            </a:r>
            <a:r>
              <a:rPr lang="en-US" dirty="0" smtClean="0"/>
              <a:t>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443276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  <a:r>
              <a:rPr lang="en-US" sz="2400" i="1" dirty="0" smtClean="0"/>
              <a:t>1984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with colors in making visualizations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9" y="1569034"/>
            <a:ext cx="45249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</a:t>
            </a:r>
            <a:r>
              <a:rPr lang="en-US" dirty="0" smtClean="0"/>
              <a:t>”, blue is more “sedate”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17" y="1384099"/>
            <a:ext cx="4899901" cy="45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</a:t>
            </a:r>
            <a:r>
              <a:rPr lang="en-US" dirty="0" smtClean="0"/>
              <a:t>visualizations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</a:t>
            </a:r>
            <a:r>
              <a:rPr lang="en-US" dirty="0" smtClean="0"/>
              <a:t>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</a:t>
            </a:r>
            <a:r>
              <a:rPr lang="en-US" sz="2800" dirty="0" smtClean="0"/>
              <a:t>conveying (best guess)?</a:t>
            </a:r>
            <a:endParaRPr lang="en-US" sz="2800" dirty="0" smtClean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</a:t>
            </a:r>
            <a:r>
              <a:rPr lang="en-US" sz="2400" dirty="0" smtClean="0">
                <a:solidFill>
                  <a:srgbClr val="292934"/>
                </a:solidFill>
              </a:rPr>
              <a:t>codes” </a:t>
            </a:r>
            <a:r>
              <a:rPr lang="en-US" sz="2400" dirty="0" smtClean="0">
                <a:solidFill>
                  <a:srgbClr val="292934"/>
                </a:solidFill>
              </a:rPr>
              <a:t>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065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On Thursday! Python </a:t>
            </a:r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267"/>
            <a:ext cx="8229600" cy="5464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</a:t>
            </a:r>
            <a:r>
              <a:rPr lang="en-US" i="1" u="sng" dirty="0" smtClean="0"/>
              <a:t>amazing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err="1" smtClean="0">
                <a:hlinkClick r:id="rId3"/>
              </a:rPr>
              <a:t>seaborn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following </a:t>
            </a:r>
            <a:r>
              <a:rPr lang="en-US" dirty="0" smtClean="0"/>
              <a:t>session </a:t>
            </a:r>
            <a:r>
              <a:rPr lang="en-US" dirty="0" smtClean="0"/>
              <a:t>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  <a:r>
              <a:rPr lang="en-US" dirty="0" smtClean="0"/>
              <a:t>includes hyperlinks </a:t>
            </a:r>
            <a:r>
              <a:rPr lang="en-US" dirty="0" smtClean="0"/>
              <a:t>to resources and other information as you get </a:t>
            </a:r>
            <a:r>
              <a:rPr lang="en-US" dirty="0" smtClean="0"/>
              <a:t>started (will be posted on ICOS)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4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038604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2800" dirty="0" err="1">
                <a:solidFill>
                  <a:srgbClr val="C63D2E"/>
                </a:solidFill>
              </a:rPr>
              <a:t>infographics</a:t>
            </a:r>
            <a:r>
              <a:rPr lang="en-US" sz="2800" dirty="0">
                <a:solidFill>
                  <a:srgbClr val="C63D2E"/>
                </a:solidFill>
              </a:rPr>
              <a:t> for research?</a:t>
            </a:r>
          </a:p>
        </p:txBody>
      </p:sp>
    </p:spTree>
    <p:extLst>
      <p:ext uri="{BB962C8B-B14F-4D97-AF65-F5344CB8AC3E}">
        <p14:creationId xmlns:p14="http://schemas.microsoft.com/office/powerpoint/2010/main" val="3883961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3025</TotalTime>
  <Words>2048</Words>
  <Application>Microsoft Macintosh PowerPoint</Application>
  <PresentationFormat>On-screen Show (4:3)</PresentationFormat>
  <Paragraphs>290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On Thursday!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65</cp:revision>
  <dcterms:created xsi:type="dcterms:W3CDTF">2018-03-20T00:37:42Z</dcterms:created>
  <dcterms:modified xsi:type="dcterms:W3CDTF">2018-05-16T01:44:22Z</dcterms:modified>
</cp:coreProperties>
</file>